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1" r:id="rId16"/>
    <p:sldId id="270" r:id="rId17"/>
    <p:sldId id="272" r:id="rId18"/>
    <p:sldId id="273" r:id="rId19"/>
    <p:sldId id="274" r:id="rId20"/>
    <p:sldId id="277" r:id="rId21"/>
    <p:sldId id="280" r:id="rId22"/>
    <p:sldId id="275" r:id="rId23"/>
    <p:sldId id="282" r:id="rId24"/>
    <p:sldId id="276" r:id="rId25"/>
    <p:sldId id="286" r:id="rId26"/>
    <p:sldId id="278" r:id="rId27"/>
    <p:sldId id="281" r:id="rId28"/>
    <p:sldId id="279" r:id="rId29"/>
    <p:sldId id="283" r:id="rId30"/>
    <p:sldId id="284" r:id="rId31"/>
    <p:sldId id="285" r:id="rId32"/>
    <p:sldId id="287" r:id="rId33"/>
    <p:sldId id="28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 varScale="1">
        <p:scale>
          <a:sx n="61" d="100"/>
          <a:sy n="61" d="100"/>
        </p:scale>
        <p:origin x="-14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9569-CF9D-426E-9B7B-BE67C10CF391}" type="datetimeFigureOut">
              <a:rPr lang="en-US" smtClean="0"/>
              <a:pPr/>
              <a:t>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032EC-41E2-4CDE-A90E-8ED72464C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3109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9569-CF9D-426E-9B7B-BE67C10CF391}" type="datetimeFigureOut">
              <a:rPr lang="en-US" smtClean="0"/>
              <a:pPr/>
              <a:t>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032EC-41E2-4CDE-A90E-8ED72464C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7431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9569-CF9D-426E-9B7B-BE67C10CF391}" type="datetimeFigureOut">
              <a:rPr lang="en-US" smtClean="0"/>
              <a:pPr/>
              <a:t>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032EC-41E2-4CDE-A90E-8ED72464C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4924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9569-CF9D-426E-9B7B-BE67C10CF391}" type="datetimeFigureOut">
              <a:rPr lang="en-US" smtClean="0"/>
              <a:pPr/>
              <a:t>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032EC-41E2-4CDE-A90E-8ED72464C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8344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9569-CF9D-426E-9B7B-BE67C10CF391}" type="datetimeFigureOut">
              <a:rPr lang="en-US" smtClean="0"/>
              <a:pPr/>
              <a:t>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032EC-41E2-4CDE-A90E-8ED72464C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739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9569-CF9D-426E-9B7B-BE67C10CF391}" type="datetimeFigureOut">
              <a:rPr lang="en-US" smtClean="0"/>
              <a:pPr/>
              <a:t>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032EC-41E2-4CDE-A90E-8ED72464C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3419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9569-CF9D-426E-9B7B-BE67C10CF391}" type="datetimeFigureOut">
              <a:rPr lang="en-US" smtClean="0"/>
              <a:pPr/>
              <a:t>1/8/2013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032EC-41E2-4CDE-A90E-8ED72464C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6044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9569-CF9D-426E-9B7B-BE67C10CF391}" type="datetimeFigureOut">
              <a:rPr lang="en-US" smtClean="0"/>
              <a:pPr/>
              <a:t>1/8/2013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032EC-41E2-4CDE-A90E-8ED72464C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0608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9569-CF9D-426E-9B7B-BE67C10CF391}" type="datetimeFigureOut">
              <a:rPr lang="en-US" smtClean="0"/>
              <a:pPr/>
              <a:t>1/8/2013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032EC-41E2-4CDE-A90E-8ED72464C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5536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9569-CF9D-426E-9B7B-BE67C10CF391}" type="datetimeFigureOut">
              <a:rPr lang="en-US" smtClean="0"/>
              <a:pPr/>
              <a:t>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032EC-41E2-4CDE-A90E-8ED72464C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044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29569-CF9D-426E-9B7B-BE67C10CF391}" type="datetimeFigureOut">
              <a:rPr lang="en-US" smtClean="0"/>
              <a:pPr/>
              <a:t>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032EC-41E2-4CDE-A90E-8ED72464C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495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29569-CF9D-426E-9B7B-BE67C10CF391}" type="datetimeFigureOut">
              <a:rPr lang="en-US" smtClean="0"/>
              <a:pPr/>
              <a:t>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032EC-41E2-4CDE-A90E-8ED72464C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3647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China and Its Neighbors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Explain how the geography and climate of the region have affected the lives of the Chinese's and its neighbors 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0041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and Land Use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0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South East has a humid subtropical climate</a:t>
            </a:r>
          </a:p>
          <a:p>
            <a:pPr lvl="1"/>
            <a:r>
              <a:rPr lang="en-US" dirty="0" smtClean="0"/>
              <a:t>They grow crops that need a lot of water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They grow tea and their staple crop rice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Taiwan grows sugar and bananas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9993" y="2862352"/>
            <a:ext cx="2645004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6459" y="1059873"/>
            <a:ext cx="2957945" cy="1967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9200" y="4675909"/>
            <a:ext cx="2670895" cy="2000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896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and Land Use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600200"/>
            <a:ext cx="4419600" cy="5181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Overall the central part of the region has continental climate</a:t>
            </a:r>
          </a:p>
          <a:p>
            <a:pPr lvl="1"/>
            <a:r>
              <a:rPr lang="en-US" dirty="0" smtClean="0"/>
              <a:t>This region is has warm summers and cold winters 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Location of the North China Plain 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Wheat is the staple crop  and people  eat bread dumplings, and noodles made of  wheat flour </a:t>
            </a:r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00200"/>
            <a:ext cx="3505200" cy="2122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218" y="3976648"/>
            <a:ext cx="3352800" cy="2846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1707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and Land Use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western part of China is Arid </a:t>
            </a:r>
          </a:p>
          <a:p>
            <a:pPr lvl="1"/>
            <a:r>
              <a:rPr lang="en-US" smtClean="0"/>
              <a:t>Too </a:t>
            </a:r>
            <a:r>
              <a:rPr lang="en-US" dirty="0" smtClean="0"/>
              <a:t>dry to </a:t>
            </a:r>
            <a:r>
              <a:rPr lang="en-US" smtClean="0"/>
              <a:t>grow </a:t>
            </a:r>
            <a:r>
              <a:rPr lang="en-US" smtClean="0"/>
              <a:t>crops</a:t>
            </a: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People are nomadic herders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Move with animals to find  water and grassland 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The children learn to become skilled horsemen and riders   like American  Cowboys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6853" y="1219200"/>
            <a:ext cx="3497036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6853" y="3976235"/>
            <a:ext cx="3567545" cy="2672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5190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do you think most people in China live and why?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182" y="1371600"/>
            <a:ext cx="7086600" cy="5275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7824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China has the world’s largest population </a:t>
            </a:r>
          </a:p>
          <a:p>
            <a:r>
              <a:rPr lang="en-US" dirty="0" smtClean="0"/>
              <a:t>They have limited land resources </a:t>
            </a:r>
          </a:p>
          <a:p>
            <a:r>
              <a:rPr lang="en-US" dirty="0" smtClean="0"/>
              <a:t>Only 15% of the land is arable, which can be used for crops </a:t>
            </a:r>
          </a:p>
          <a:p>
            <a:r>
              <a:rPr lang="en-US" dirty="0" smtClean="0"/>
              <a:t>Many people are moving from the farms into the cities to find work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00200"/>
            <a:ext cx="426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512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600200"/>
            <a:ext cx="44196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East China has a very high population density </a:t>
            </a:r>
          </a:p>
          <a:p>
            <a:pPr lvl="1"/>
            <a:r>
              <a:rPr lang="en-US" dirty="0" smtClean="0"/>
              <a:t>Arable land for growing rice</a:t>
            </a:r>
          </a:p>
          <a:p>
            <a:pPr lvl="1"/>
            <a:r>
              <a:rPr lang="en-US" dirty="0" smtClean="0"/>
              <a:t>Most people live in rural areas  in China, unlike the US</a:t>
            </a:r>
          </a:p>
          <a:p>
            <a:pPr lvl="1"/>
            <a:r>
              <a:rPr lang="en-US" dirty="0" smtClean="0"/>
              <a:t>Many opportunities in coastal cities to find work in factories and construction sites </a:t>
            </a:r>
          </a:p>
          <a:p>
            <a:pPr lvl="1"/>
            <a:r>
              <a:rPr lang="en-US" dirty="0" smtClean="0"/>
              <a:t>Shanghai is the largest city with a population of 16 million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685800"/>
            <a:ext cx="243840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4268"/>
            <a:ext cx="3276600" cy="24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8068" y="4827389"/>
            <a:ext cx="3051464" cy="2030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0458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4343400" cy="5562600"/>
          </a:xfrm>
        </p:spPr>
        <p:txBody>
          <a:bodyPr>
            <a:normAutofit/>
          </a:bodyPr>
          <a:lstStyle/>
          <a:p>
            <a:r>
              <a:rPr lang="en-US" dirty="0"/>
              <a:t>In the late 1970’s the government started a one-child policy </a:t>
            </a:r>
            <a:endParaRPr lang="en-US" dirty="0" smtClean="0"/>
          </a:p>
          <a:p>
            <a:pPr lvl="1"/>
            <a:r>
              <a:rPr lang="en-US" dirty="0" smtClean="0"/>
              <a:t>Married couples could only have one child </a:t>
            </a:r>
          </a:p>
          <a:p>
            <a:pPr lvl="1"/>
            <a:r>
              <a:rPr lang="en-US" dirty="0" smtClean="0"/>
              <a:t>If you had more than one you could be punished </a:t>
            </a:r>
          </a:p>
          <a:p>
            <a:pPr lvl="1"/>
            <a:r>
              <a:rPr lang="en-US" dirty="0" smtClean="0"/>
              <a:t>Families will send their sons to school before they send their daughters </a:t>
            </a:r>
          </a:p>
          <a:p>
            <a:pPr lvl="1"/>
            <a:r>
              <a:rPr lang="en-US" dirty="0" smtClean="0"/>
              <a:t>More women are illiterate </a:t>
            </a:r>
          </a:p>
          <a:p>
            <a:pPr lvl="1"/>
            <a:r>
              <a:rPr lang="en-US" dirty="0" smtClean="0"/>
              <a:t>Exceptions were made for farmers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00200"/>
            <a:ext cx="4572000" cy="369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6267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Mongolia is landlocked country with a smaller population </a:t>
            </a:r>
          </a:p>
          <a:p>
            <a:r>
              <a:rPr lang="en-US" dirty="0" smtClean="0"/>
              <a:t>Most of Mongolia's population is made up nomadic  herders</a:t>
            </a:r>
          </a:p>
          <a:p>
            <a:pPr lvl="1"/>
            <a:r>
              <a:rPr lang="en-US" dirty="0" smtClean="0"/>
              <a:t>  cities grow or shrink depending on the weather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688089"/>
            <a:ext cx="3850170" cy="2883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098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Ethnic Diversity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China is made up of 50 ethnic groups</a:t>
            </a:r>
          </a:p>
          <a:p>
            <a:endParaRPr lang="en-US" dirty="0"/>
          </a:p>
          <a:p>
            <a:r>
              <a:rPr lang="en-US" dirty="0" smtClean="0"/>
              <a:t>92% of the people belong to the Han ethnic group  and live in the east </a:t>
            </a:r>
          </a:p>
          <a:p>
            <a:endParaRPr lang="en-US" dirty="0"/>
          </a:p>
          <a:p>
            <a:r>
              <a:rPr lang="en-US" dirty="0" smtClean="0"/>
              <a:t>Each group has their own language, traditions, clothing, holidays, and religions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5828" y="130430"/>
            <a:ext cx="4528172" cy="6727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4578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Ethnic Diversity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Han built the first kingdoms and would conquered new lands </a:t>
            </a:r>
          </a:p>
          <a:p>
            <a:endParaRPr lang="en-US" dirty="0"/>
          </a:p>
          <a:p>
            <a:r>
              <a:rPr lang="en-US" dirty="0" smtClean="0"/>
              <a:t>Today the one child policy only applies to the Han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1944" y="2133600"/>
            <a:ext cx="4773971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1365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Vocabulary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8991600" cy="5715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Loess -  dust like material found in soil. 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Staple Crop – the most important crop produced in a region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One-Child Policy – China’s family planning policy: under this law married couples are only allowed to have one child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Single State Policy – country in which </a:t>
            </a:r>
            <a:r>
              <a:rPr lang="en-US" dirty="0" smtClean="0">
                <a:solidFill>
                  <a:srgbClr val="FFFF00"/>
                </a:solidFill>
              </a:rPr>
              <a:t>one political </a:t>
            </a:r>
            <a:r>
              <a:rPr lang="en-US" dirty="0" smtClean="0">
                <a:solidFill>
                  <a:srgbClr val="FFFF00"/>
                </a:solidFill>
              </a:rPr>
              <a:t>party controls the government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Illiterate –  not knowing how to read  </a:t>
            </a:r>
          </a:p>
        </p:txBody>
      </p:sp>
    </p:spTree>
    <p:extLst>
      <p:ext uri="{BB962C8B-B14F-4D97-AF65-F5344CB8AC3E}">
        <p14:creationId xmlns:p14="http://schemas.microsoft.com/office/powerpoint/2010/main" xmlns="" val="176069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– Mongolia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1989 the government reformed </a:t>
            </a:r>
          </a:p>
          <a:p>
            <a:pPr lvl="1"/>
            <a:r>
              <a:rPr lang="en-US" dirty="0" smtClean="0"/>
              <a:t>Free elections </a:t>
            </a:r>
          </a:p>
          <a:p>
            <a:pPr lvl="1"/>
            <a:r>
              <a:rPr lang="en-US" dirty="0" smtClean="0"/>
              <a:t>People elected leaders </a:t>
            </a:r>
          </a:p>
          <a:p>
            <a:pPr lvl="1"/>
            <a:r>
              <a:rPr lang="en-US" dirty="0" smtClean="0"/>
              <a:t>Parliament makes the laws </a:t>
            </a:r>
          </a:p>
          <a:p>
            <a:pPr lvl="1"/>
            <a:r>
              <a:rPr lang="en-US" dirty="0" smtClean="0"/>
              <a:t>Constitution protects religious freedoms  and freedoms of the press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6418" y="2133600"/>
            <a:ext cx="4922464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535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Economy – Mongolia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3434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Moved to a Market Economy after the fall of the Soviet Union </a:t>
            </a:r>
          </a:p>
          <a:p>
            <a:endParaRPr lang="en-US" dirty="0"/>
          </a:p>
          <a:p>
            <a:r>
              <a:rPr lang="en-US" dirty="0" smtClean="0"/>
              <a:t>They are landlocked and have need to transport goods by trains and trucks </a:t>
            </a:r>
          </a:p>
          <a:p>
            <a:endParaRPr lang="en-US" dirty="0"/>
          </a:p>
          <a:p>
            <a:r>
              <a:rPr lang="en-US" dirty="0" smtClean="0"/>
              <a:t>They have been exporting minerals </a:t>
            </a:r>
          </a:p>
          <a:p>
            <a:endParaRPr lang="en-US" dirty="0"/>
          </a:p>
          <a:p>
            <a:r>
              <a:rPr lang="en-US" dirty="0" smtClean="0"/>
              <a:t>Economy is growing but many people are still poor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080312"/>
            <a:ext cx="4267200" cy="302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8844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– Taiwan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 1989 the government moved away from a single party system </a:t>
            </a:r>
          </a:p>
          <a:p>
            <a:pPr lvl="1"/>
            <a:r>
              <a:rPr lang="en-US" dirty="0" smtClean="0"/>
              <a:t>Open elections </a:t>
            </a:r>
          </a:p>
          <a:p>
            <a:pPr lvl="1"/>
            <a:r>
              <a:rPr lang="en-US" dirty="0" smtClean="0"/>
              <a:t>Freedom of religion and press 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276600"/>
            <a:ext cx="4603324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8386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Economy – Taiwan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Taiwan has a strong economy and is called the Asian Tiger </a:t>
            </a:r>
          </a:p>
          <a:p>
            <a:pPr lvl="1"/>
            <a:r>
              <a:rPr lang="en-US" dirty="0" smtClean="0"/>
              <a:t>People worked for a low wage, and Taiwan was able to sell goods at a low  price </a:t>
            </a:r>
          </a:p>
          <a:p>
            <a:pPr lvl="1"/>
            <a:r>
              <a:rPr lang="en-US" dirty="0" smtClean="0"/>
              <a:t>As more money came in, wages went up along with the price of goods </a:t>
            </a:r>
          </a:p>
          <a:p>
            <a:pPr lvl="1"/>
            <a:r>
              <a:rPr lang="en-US" dirty="0" smtClean="0"/>
              <a:t>Economy continued to grow because they improved education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Now able to make advanced products (technology, chemicals, medicines and electronics )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9634" y="3429000"/>
            <a:ext cx="4734994" cy="329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359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– China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Single party state  controlled by the Chinese Communist Party </a:t>
            </a:r>
          </a:p>
          <a:p>
            <a:endParaRPr lang="en-US" dirty="0" smtClean="0"/>
          </a:p>
          <a:p>
            <a:r>
              <a:rPr lang="en-US" dirty="0" smtClean="0"/>
              <a:t>The government  restricts the number of churches and religious groups.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China does not have freedom of press</a:t>
            </a:r>
          </a:p>
          <a:p>
            <a:pPr lvl="1"/>
            <a:r>
              <a:rPr lang="en-US" dirty="0" smtClean="0"/>
              <a:t>Web sites are blocked 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371600"/>
            <a:ext cx="3352800" cy="2511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211125"/>
            <a:ext cx="3505199" cy="2332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3011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– China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3434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People can only live where they are registered, which is their birthplace </a:t>
            </a:r>
          </a:p>
          <a:p>
            <a:endParaRPr lang="en-US" dirty="0"/>
          </a:p>
          <a:p>
            <a:r>
              <a:rPr lang="en-US" dirty="0" smtClean="0"/>
              <a:t>They limit new registrations in cities </a:t>
            </a:r>
          </a:p>
          <a:p>
            <a:endParaRPr lang="en-US" dirty="0"/>
          </a:p>
          <a:p>
            <a:r>
              <a:rPr lang="en-US" dirty="0" smtClean="0"/>
              <a:t>If you work in a city with registration you cannot receive healthcare and other services 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514600"/>
            <a:ext cx="3714359" cy="247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558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– China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181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1989 10,000 people protested in Tiananmen Square in Beijing </a:t>
            </a:r>
          </a:p>
          <a:p>
            <a:pPr lvl="1"/>
            <a:r>
              <a:rPr lang="en-US" dirty="0" smtClean="0"/>
              <a:t>They wanted more freedoms from their government </a:t>
            </a:r>
          </a:p>
          <a:p>
            <a:pPr lvl="1"/>
            <a:r>
              <a:rPr lang="en-US" dirty="0" smtClean="0"/>
              <a:t>The people refused to leave so the government sent tanks and troops </a:t>
            </a:r>
          </a:p>
          <a:p>
            <a:pPr lvl="1"/>
            <a:r>
              <a:rPr lang="en-US" dirty="0" smtClean="0"/>
              <a:t>Thousands were killed and wounded </a:t>
            </a:r>
          </a:p>
          <a:p>
            <a:pPr lvl="1"/>
            <a:r>
              <a:rPr lang="en-US" dirty="0" smtClean="0"/>
              <a:t>Government refused to make any changes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76400"/>
            <a:ext cx="4264997" cy="2680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445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Economy – China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181600"/>
          </a:xfrm>
        </p:spPr>
        <p:txBody>
          <a:bodyPr>
            <a:normAutofit/>
          </a:bodyPr>
          <a:lstStyle/>
          <a:p>
            <a:r>
              <a:rPr lang="en-US" dirty="0" smtClean="0"/>
              <a:t>The Government controlled the Economy </a:t>
            </a:r>
          </a:p>
          <a:p>
            <a:endParaRPr lang="en-US" dirty="0" smtClean="0"/>
          </a:p>
          <a:p>
            <a:r>
              <a:rPr lang="en-US" dirty="0" smtClean="0"/>
              <a:t>In the 1970’s the Government  let some farmers , farm on their own.  They did not have to follow the Government plan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Farm production increased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057400"/>
            <a:ext cx="4193163" cy="3581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3887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Economy – China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600200"/>
            <a:ext cx="4419600" cy="51816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After what happened with the farms, China gave up the command economy </a:t>
            </a:r>
          </a:p>
          <a:p>
            <a:endParaRPr lang="en-US" dirty="0"/>
          </a:p>
          <a:p>
            <a:r>
              <a:rPr lang="en-US" dirty="0" smtClean="0"/>
              <a:t>Trade is important to China, but wages have not increased </a:t>
            </a:r>
          </a:p>
          <a:p>
            <a:endParaRPr lang="en-US" dirty="0"/>
          </a:p>
          <a:p>
            <a:r>
              <a:rPr lang="en-US" dirty="0" smtClean="0"/>
              <a:t>Many foreign companies have built factories along  China’s coast line </a:t>
            </a:r>
          </a:p>
          <a:p>
            <a:endParaRPr lang="en-US" dirty="0"/>
          </a:p>
          <a:p>
            <a:r>
              <a:rPr lang="en-US" dirty="0" smtClean="0"/>
              <a:t>China has one of the largest Economies in the world and many goods are sold in the US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81200"/>
            <a:ext cx="4436723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5543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Economy – China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Factories are located on the Southern and Eastern  Coast  and produce 60% of nations output.  </a:t>
            </a:r>
          </a:p>
          <a:p>
            <a:endParaRPr lang="en-US" dirty="0"/>
          </a:p>
          <a:p>
            <a:r>
              <a:rPr lang="en-US" dirty="0" smtClean="0"/>
              <a:t>Areas in the West and Central China are not developing as fast as the East due to transportation issues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2903" y="2133600"/>
            <a:ext cx="449417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0062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4" y="304800"/>
            <a:ext cx="9105213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89937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Economy – China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343400" cy="5181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Women do not have equal education and employment rights </a:t>
            </a:r>
          </a:p>
          <a:p>
            <a:endParaRPr lang="en-US" dirty="0" smtClean="0"/>
          </a:p>
          <a:p>
            <a:r>
              <a:rPr lang="en-US" dirty="0" smtClean="0"/>
              <a:t>Local Governments and people in the west and central parts of China  struggle to pay for schools </a:t>
            </a:r>
          </a:p>
          <a:p>
            <a:endParaRPr lang="en-US" dirty="0"/>
          </a:p>
          <a:p>
            <a:pPr lvl="1"/>
            <a:r>
              <a:rPr lang="en-US" dirty="0" smtClean="0"/>
              <a:t>They have a  lower literacy rate and lower life expectancy rates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038600"/>
            <a:ext cx="4191000" cy="2602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7540" y="1295400"/>
            <a:ext cx="3571659" cy="2675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1022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Environmental Challenges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China suffers from air pollution due to cars, buses and coal burning power plants </a:t>
            </a:r>
          </a:p>
          <a:p>
            <a:endParaRPr lang="en-US" dirty="0"/>
          </a:p>
          <a:p>
            <a:r>
              <a:rPr lang="en-US" dirty="0" smtClean="0"/>
              <a:t>Water pollution is caused by factories and farms dumping wastes into rivers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392382"/>
            <a:ext cx="39370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038599"/>
            <a:ext cx="26860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455102"/>
            <a:ext cx="23622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9490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Challenges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3434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People in west need water because of their dry environment </a:t>
            </a:r>
          </a:p>
          <a:p>
            <a:endParaRPr lang="en-US" dirty="0"/>
          </a:p>
          <a:p>
            <a:r>
              <a:rPr lang="en-US" dirty="0" smtClean="0"/>
              <a:t>Factories, families, and people compete for water</a:t>
            </a:r>
          </a:p>
          <a:p>
            <a:endParaRPr lang="en-US" dirty="0"/>
          </a:p>
          <a:p>
            <a:r>
              <a:rPr lang="en-US" dirty="0" smtClean="0"/>
              <a:t>The Huang river has dried up before reaching the sea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600200"/>
            <a:ext cx="3810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134782"/>
            <a:ext cx="3916131" cy="2494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9475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Challenges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3434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China has limits on pollution , but they are afraid if they punish factories people would lose  their jobs </a:t>
            </a:r>
          </a:p>
          <a:p>
            <a:endParaRPr lang="en-US" dirty="0"/>
          </a:p>
          <a:p>
            <a:r>
              <a:rPr lang="en-US" dirty="0" smtClean="0"/>
              <a:t>China is looking towards hydroelectricity instead of burning coal and oil</a:t>
            </a:r>
          </a:p>
          <a:p>
            <a:endParaRPr lang="en-US" dirty="0"/>
          </a:p>
          <a:p>
            <a:r>
              <a:rPr lang="en-US" dirty="0" smtClean="0"/>
              <a:t>Building the dams can be expensive and disruptive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Three Gorges Dam  </a:t>
            </a: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95600"/>
            <a:ext cx="438449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0444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4980"/>
            <a:ext cx="8534400" cy="6479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5507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Landforms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Gobi Desert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Located in Southern Mongolia and Northern China </a:t>
            </a:r>
          </a:p>
          <a:p>
            <a:endParaRPr lang="en-US" dirty="0"/>
          </a:p>
          <a:p>
            <a:r>
              <a:rPr lang="en-US" dirty="0" smtClean="0"/>
              <a:t>Winds carry dust and soil, called loess, from the Gobi.  Loess can pile up to about 10 feet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3746" y="1828800"/>
            <a:ext cx="4040266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197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Landforms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Tibetan Plateau</a:t>
            </a:r>
          </a:p>
          <a:p>
            <a:r>
              <a:rPr lang="en-US" dirty="0" smtClean="0"/>
              <a:t>Highest and largest plateau in the world</a:t>
            </a:r>
          </a:p>
          <a:p>
            <a:endParaRPr lang="en-US" dirty="0"/>
          </a:p>
          <a:p>
            <a:r>
              <a:rPr lang="en-US" dirty="0" smtClean="0"/>
              <a:t>The two main rivers in China start in the plateau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143000"/>
            <a:ext cx="4038600" cy="231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1159" y="3810000"/>
            <a:ext cx="4144241" cy="2772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436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Landforms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343400" cy="5181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rivers in China must supply drinking water for 1/3 of the world’s population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The Chang River is also called the Yangtze  </a:t>
            </a:r>
          </a:p>
          <a:p>
            <a:endParaRPr lang="en-US" dirty="0"/>
          </a:p>
          <a:p>
            <a:r>
              <a:rPr lang="en-US" dirty="0" smtClean="0"/>
              <a:t>The Hung also called the Yellow River carries the rich loess soil from the Gobi 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2546" y="1219200"/>
            <a:ext cx="3657600" cy="2739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367046"/>
            <a:ext cx="3321756" cy="245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428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Landforms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181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North China Plain</a:t>
            </a:r>
          </a:p>
          <a:p>
            <a:r>
              <a:rPr lang="en-US" dirty="0" smtClean="0"/>
              <a:t>The land is flat because the Huang River has flooded in this area for many years</a:t>
            </a:r>
          </a:p>
          <a:p>
            <a:endParaRPr lang="en-US" dirty="0"/>
          </a:p>
          <a:p>
            <a:r>
              <a:rPr lang="en-US" dirty="0" smtClean="0"/>
              <a:t>When the river floods it deposits the  rich Loess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This area is home to many farms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 Due to the farms and flat land, this area has a high population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295400"/>
            <a:ext cx="3355238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982524"/>
            <a:ext cx="3886200" cy="2586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6856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Climates and Land Use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6910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1134</Words>
  <Application>Microsoft Office PowerPoint</Application>
  <PresentationFormat>On-screen Show (4:3)</PresentationFormat>
  <Paragraphs>340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China and Its Neighbors </vt:lpstr>
      <vt:lpstr>Vocabulary </vt:lpstr>
      <vt:lpstr>Slide 3</vt:lpstr>
      <vt:lpstr>Slide 4</vt:lpstr>
      <vt:lpstr>Landforms </vt:lpstr>
      <vt:lpstr>Landforms </vt:lpstr>
      <vt:lpstr>Landforms </vt:lpstr>
      <vt:lpstr>Landforms </vt:lpstr>
      <vt:lpstr>Climates and Land Use </vt:lpstr>
      <vt:lpstr>Climate and Land Use </vt:lpstr>
      <vt:lpstr>Climate and Land Use </vt:lpstr>
      <vt:lpstr>Climate and Land Use </vt:lpstr>
      <vt:lpstr>Where do you think most people in China live and why?</vt:lpstr>
      <vt:lpstr>Populations </vt:lpstr>
      <vt:lpstr>Population </vt:lpstr>
      <vt:lpstr>Population </vt:lpstr>
      <vt:lpstr>Population </vt:lpstr>
      <vt:lpstr>Ethnic Diversity </vt:lpstr>
      <vt:lpstr>Ethnic Diversity </vt:lpstr>
      <vt:lpstr>Government – Mongolia  </vt:lpstr>
      <vt:lpstr>Economy – Mongolia </vt:lpstr>
      <vt:lpstr>Government – Taiwan </vt:lpstr>
      <vt:lpstr>Economy – Taiwan </vt:lpstr>
      <vt:lpstr>Government – China </vt:lpstr>
      <vt:lpstr>Government – China </vt:lpstr>
      <vt:lpstr>Government – China </vt:lpstr>
      <vt:lpstr>Economy – China </vt:lpstr>
      <vt:lpstr>Economy – China </vt:lpstr>
      <vt:lpstr>Economy – China </vt:lpstr>
      <vt:lpstr>Economy – China </vt:lpstr>
      <vt:lpstr>Environmental Challenges </vt:lpstr>
      <vt:lpstr>Environmental Challenges </vt:lpstr>
      <vt:lpstr>Environmental Challenges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 and Its Neighbors</dc:title>
  <dc:creator>User</dc:creator>
  <cp:lastModifiedBy>wolfa</cp:lastModifiedBy>
  <cp:revision>39</cp:revision>
  <dcterms:created xsi:type="dcterms:W3CDTF">2013-01-06T21:44:24Z</dcterms:created>
  <dcterms:modified xsi:type="dcterms:W3CDTF">2013-01-08T16:43:14Z</dcterms:modified>
</cp:coreProperties>
</file>